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7" r:id="rId3"/>
    <p:sldId id="287" r:id="rId4"/>
    <p:sldId id="262" r:id="rId5"/>
    <p:sldId id="264" r:id="rId6"/>
    <p:sldId id="276" r:id="rId7"/>
    <p:sldId id="314" r:id="rId8"/>
    <p:sldId id="310" r:id="rId9"/>
    <p:sldId id="306" r:id="rId10"/>
    <p:sldId id="307" r:id="rId11"/>
    <p:sldId id="308" r:id="rId12"/>
    <p:sldId id="309" r:id="rId13"/>
    <p:sldId id="312" r:id="rId14"/>
    <p:sldId id="313" r:id="rId15"/>
    <p:sldId id="296" r:id="rId16"/>
    <p:sldId id="297" r:id="rId17"/>
    <p:sldId id="294" r:id="rId18"/>
    <p:sldId id="29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B8573-9758-4328-A1E5-FAE970CF6DD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91AA2-AF4C-4C96-95ED-BF14C8FC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91AA2-AF4C-4C96-95ED-BF14C8FCA1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1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D125-23AC-46A8-AE90-19DBED4D362D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F9960-2C30-42B9-8A3A-1CB338A44DD0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0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80F7-6041-4919-879A-D40139C97659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FA39-A019-414B-8807-100703589152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B20F-DD3B-4CCE-813F-80AF6AB9365F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7D12-8C8E-4D58-9C99-92100914C416}" type="datetime1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2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F2BA-C261-4F8E-B34C-EDEC12F78788}" type="datetime1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5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A789-F1C4-42D0-AC58-49BCA676E3A1}" type="datetime1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1BD3-A5C8-45B6-AE5D-53653C657851}" type="datetime1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3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86BC-02A3-492E-946A-0BBEDDB9D0E6}" type="datetime1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FF869-B98C-40BC-B545-678B31AD15AD}" type="datetime1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B1EFE-CB48-4497-9FFC-8289AD28A905}" type="datetime1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DF7BA-2143-4D43-98F1-98F5D57F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osa.github.io/librosa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r>
              <a:rPr lang="en-US" sz="2800" i="1" dirty="0"/>
              <a:t>Major Project on</a:t>
            </a:r>
            <a:br>
              <a:rPr lang="en-US" sz="2800" b="1" dirty="0"/>
            </a:br>
            <a:r>
              <a:rPr lang="en-US" sz="2800" b="1" u="sng" dirty="0">
                <a:cs typeface="Times New Roman" pitchFamily="18" charset="0"/>
              </a:rPr>
              <a:t>AUTOMATIC HIGHLIGHT </a:t>
            </a:r>
            <a:br>
              <a:rPr lang="en-US" sz="2800" b="1" u="sng" dirty="0">
                <a:cs typeface="Times New Roman" pitchFamily="18" charset="0"/>
              </a:rPr>
            </a:br>
            <a:r>
              <a:rPr lang="en-US" sz="2800" b="1" u="sng" dirty="0">
                <a:cs typeface="Times New Roman" pitchFamily="18" charset="0"/>
              </a:rPr>
              <a:t>GENERATION USING PYTHON </a:t>
            </a:r>
            <a:br>
              <a:rPr lang="en-US" sz="2800" b="1" u="sng" dirty="0">
                <a:cs typeface="Times New Roman" pitchFamily="18" charset="0"/>
              </a:rPr>
            </a:br>
            <a:br>
              <a:rPr lang="en-US" sz="3200" b="1" dirty="0">
                <a:cs typeface="Times New Roman" pitchFamily="18" charset="0"/>
              </a:rPr>
            </a:br>
            <a:r>
              <a:rPr lang="en-US" sz="2800" i="1" dirty="0"/>
              <a:t>Presented by</a:t>
            </a:r>
            <a:br>
              <a:rPr lang="en-US" sz="3600" b="1" dirty="0"/>
            </a:br>
            <a:r>
              <a:rPr lang="en-US" sz="3200" b="1" dirty="0"/>
              <a:t> </a:t>
            </a:r>
            <a:r>
              <a:rPr lang="en-US" sz="2900" b="1" dirty="0"/>
              <a:t>Kamesh Shekhar Prasad</a:t>
            </a:r>
            <a:br>
              <a:rPr lang="en-US" sz="2400" b="1" dirty="0"/>
            </a:br>
            <a:r>
              <a:rPr lang="en-US" sz="2400" dirty="0"/>
              <a:t> (Registration Number : 17352214) </a:t>
            </a:r>
            <a:br>
              <a:rPr lang="en-US" sz="2400" dirty="0"/>
            </a:br>
            <a:br>
              <a:rPr lang="en-US" sz="2400" dirty="0"/>
            </a:br>
            <a:r>
              <a:rPr lang="en-US" sz="2600" i="1" dirty="0"/>
              <a:t>Under the Guidance of</a:t>
            </a:r>
            <a:br>
              <a:rPr lang="en-US" sz="2600" i="1" dirty="0"/>
            </a:br>
            <a:r>
              <a:rPr lang="en-US" sz="2800" b="1" dirty="0"/>
              <a:t>Mr. S. </a:t>
            </a:r>
            <a:r>
              <a:rPr lang="en-US" sz="2800" b="1" dirty="0" err="1"/>
              <a:t>Balaji</a:t>
            </a:r>
            <a:br>
              <a:rPr lang="en-US" sz="2400" dirty="0"/>
            </a:br>
            <a:br>
              <a:rPr lang="en-US" sz="2400" dirty="0"/>
            </a:br>
            <a:br>
              <a:rPr lang="en-US" sz="2800" b="1" dirty="0"/>
            </a:br>
            <a:br>
              <a:rPr lang="en-US" sz="2400" dirty="0"/>
            </a:br>
            <a:r>
              <a:rPr lang="en-US" sz="2800" b="1" dirty="0"/>
              <a:t> </a:t>
            </a:r>
            <a:r>
              <a:rPr lang="en-IN" sz="1700" b="1" dirty="0">
                <a:cs typeface="Aparajita" pitchFamily="34" charset="0"/>
              </a:rPr>
              <a:t>Master of Computer Applications</a:t>
            </a:r>
            <a:br>
              <a:rPr lang="en-US" sz="1700" b="1" dirty="0">
                <a:cs typeface="Aparajita" pitchFamily="34" charset="0"/>
              </a:rPr>
            </a:br>
            <a:r>
              <a:rPr lang="en-IN" sz="1700" b="1" dirty="0">
                <a:cs typeface="Aparajita" pitchFamily="34" charset="0"/>
              </a:rPr>
              <a:t>Department of Computer Science</a:t>
            </a:r>
            <a:br>
              <a:rPr lang="en-IN" sz="1700" b="1" dirty="0">
                <a:cs typeface="Aparajita" pitchFamily="34" charset="0"/>
              </a:rPr>
            </a:br>
            <a:r>
              <a:rPr lang="en-IN" sz="1700" b="1" dirty="0">
                <a:cs typeface="Aparajita" pitchFamily="34" charset="0"/>
              </a:rPr>
              <a:t>Pondicherry University, </a:t>
            </a:r>
            <a:r>
              <a:rPr lang="en-IN" sz="1700" b="1" dirty="0" err="1">
                <a:cs typeface="Aparajita" pitchFamily="34" charset="0"/>
              </a:rPr>
              <a:t>Karaikal</a:t>
            </a:r>
            <a:r>
              <a:rPr lang="en-IN" sz="1700" b="1" dirty="0">
                <a:cs typeface="Aparajita" pitchFamily="34" charset="0"/>
              </a:rPr>
              <a:t> Campus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Slide 1</a:t>
            </a:r>
            <a:endParaRPr lang="en-US" dirty="0"/>
          </a:p>
        </p:txBody>
      </p:sp>
      <p:pic>
        <p:nvPicPr>
          <p:cNvPr id="5" name="Picture 4" descr="C:\Users\Aravind\Downloads\downloa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648200"/>
            <a:ext cx="1251239" cy="1177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/>
          <p:cNvCxnSpPr/>
          <p:nvPr/>
        </p:nvCxnSpPr>
        <p:spPr>
          <a:xfrm flipV="1">
            <a:off x="152400" y="152400"/>
            <a:ext cx="8839200" cy="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400" y="6705599"/>
            <a:ext cx="88392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991600" y="152401"/>
            <a:ext cx="0" cy="65531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400" y="152400"/>
            <a:ext cx="0" cy="65531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8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10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54125"/>
            <a:ext cx="9144000" cy="172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822984"/>
            <a:ext cx="9144000" cy="335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18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344" y="76200"/>
            <a:ext cx="882931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71" y="3429000"/>
            <a:ext cx="8986655" cy="48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95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45121"/>
            <a:ext cx="9144000" cy="206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400" y="2890239"/>
            <a:ext cx="6253047" cy="351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19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13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38014"/>
            <a:ext cx="7010399" cy="3240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6963" y="3211808"/>
            <a:ext cx="9144000" cy="314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42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14</a:t>
            </a:fld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00" y="289504"/>
            <a:ext cx="9084948" cy="277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8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228600"/>
            <a:ext cx="9699674" cy="609600"/>
          </a:xfrm>
        </p:spPr>
        <p:txBody>
          <a:bodyPr>
            <a:noAutofit/>
          </a:bodyPr>
          <a:lstStyle/>
          <a:p>
            <a:r>
              <a:rPr lang="en-US" sz="3600" b="1" u="sng" dirty="0"/>
              <a:t>RESULTS</a:t>
            </a:r>
            <a:r>
              <a:rPr lang="en-US" sz="3400" b="1" u="sng" dirty="0"/>
              <a:t> </a:t>
            </a:r>
            <a:r>
              <a:rPr lang="en-US" sz="3400" b="1" dirty="0"/>
              <a:t> </a:t>
            </a:r>
            <a:r>
              <a:rPr lang="en-US" sz="3200" b="1" dirty="0"/>
              <a:t>  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37684" y="2057400"/>
            <a:ext cx="124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FF00"/>
                </a:solidFill>
              </a:rPr>
              <a:t>81%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0" y="34290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76%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4684" y="2514600"/>
            <a:ext cx="124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 80%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884" y="3124200"/>
            <a:ext cx="124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 78%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6200" y="6781800"/>
            <a:ext cx="8991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200" y="76200"/>
            <a:ext cx="8991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0678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62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my_concat">
            <a:hlinkClick r:id="" action="ppaction://media"/>
            <a:extLst>
              <a:ext uri="{FF2B5EF4-FFF2-40B4-BE49-F238E27FC236}">
                <a16:creationId xmlns:a16="http://schemas.microsoft.com/office/drawing/2014/main" id="{10DD4F7E-3FB9-41D8-926D-EC76E4012A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519" y="115028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1551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 </a:t>
            </a:r>
            <a:r>
              <a:rPr lang="en-US" sz="4000" b="1" u="sng" dirty="0"/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686800" cy="46021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conclude that using </a:t>
            </a:r>
            <a:r>
              <a:rPr lang="en-US" dirty="0" err="1"/>
              <a:t>librosa</a:t>
            </a:r>
            <a:r>
              <a:rPr lang="en-US" dirty="0"/>
              <a:t> package it is easier to 	automatically generate highlights using python.</a:t>
            </a:r>
            <a:endParaRPr lang="en-IN" b="1" dirty="0"/>
          </a:p>
          <a:p>
            <a:pPr algn="just"/>
            <a:r>
              <a:rPr lang="en-IN" dirty="0"/>
              <a:t>In future, the work can be extended to use this approach to generate highlight of other sports also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16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7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 </a:t>
            </a:r>
            <a:r>
              <a:rPr lang="en-IN" b="1" u="sng" dirty="0"/>
              <a:t>REFERENCES</a:t>
            </a:r>
            <a:br>
              <a:rPr lang="en-US" u="sng" dirty="0"/>
            </a:b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686800" cy="46021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 algn="just">
              <a:buFont typeface="+mj-lt"/>
              <a:buAutoNum type="arabicPeriod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Become a video Analysis Expert: A Simple Approach to Automatically Generating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Highlihgts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using Python – Aravind Pal.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Librosa</a:t>
            </a:r>
            <a:r>
              <a:rPr lang="en-US" dirty="0"/>
              <a:t> package official </a:t>
            </a:r>
            <a:r>
              <a:rPr lang="en-US" dirty="0" err="1"/>
              <a:t>documentaion</a:t>
            </a:r>
            <a:r>
              <a:rPr lang="en-US" dirty="0"/>
              <a:t> </a:t>
            </a:r>
            <a:r>
              <a:rPr lang="en-US" u="sng" dirty="0">
                <a:hlinkClick r:id="rId2"/>
              </a:rPr>
              <a:t>https://librosa.github.io/librosa/</a:t>
            </a: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17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4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18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86800" cy="4830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6000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260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6021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 Introduction  </a:t>
            </a:r>
          </a:p>
          <a:p>
            <a:pPr algn="just"/>
            <a:r>
              <a:rPr lang="en-US" dirty="0"/>
              <a:t> Objectives</a:t>
            </a:r>
          </a:p>
          <a:p>
            <a:pPr algn="just"/>
            <a:r>
              <a:rPr lang="en-US" dirty="0"/>
              <a:t> Proposed System</a:t>
            </a:r>
          </a:p>
          <a:p>
            <a:pPr algn="just"/>
            <a:r>
              <a:rPr lang="en-US" dirty="0"/>
              <a:t> Implemented methods</a:t>
            </a:r>
          </a:p>
          <a:p>
            <a:pPr algn="just"/>
            <a:r>
              <a:rPr lang="en-US" dirty="0"/>
              <a:t> System Requirements</a:t>
            </a:r>
          </a:p>
          <a:p>
            <a:pPr algn="just"/>
            <a:r>
              <a:rPr lang="en-US" dirty="0"/>
              <a:t>Code Snippet</a:t>
            </a:r>
          </a:p>
          <a:p>
            <a:pPr algn="just"/>
            <a:r>
              <a:rPr lang="en-US" dirty="0"/>
              <a:t> Results &amp; Evaluation</a:t>
            </a:r>
          </a:p>
          <a:p>
            <a:pPr algn="just"/>
            <a:r>
              <a:rPr lang="en-US" dirty="0"/>
              <a:t> Conclusion &amp; Future Scope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2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31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Cricket Highlights are used to catch fleeting finishes to matches rather than the whole package.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dirty="0"/>
              <a:t>I am using Simple speech analysis approach to generate highlight using python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63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7244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    The aim of this project </a:t>
            </a:r>
            <a:r>
              <a:rPr lang="en-IN" dirty="0"/>
              <a:t>is </a:t>
            </a:r>
            <a:r>
              <a:rPr lang="en-US" dirty="0"/>
              <a:t>to automate the process of highlight extraction from a full match sports video using simple speech analysis</a:t>
            </a:r>
            <a:r>
              <a:rPr lang="en-IN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4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991600" y="228600"/>
            <a:ext cx="0" cy="6477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" y="228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2400" y="6705600"/>
            <a:ext cx="8839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8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79D3DAFC-536C-416C-8573-9FE640284BAD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209062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/>
              <a:t>ARCHITECTURE OF THE PROPOSED MODEL</a:t>
            </a:r>
            <a:endParaRPr lang="en-US" sz="3600" u="sng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6200" y="1524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6200" y="152400"/>
            <a:ext cx="0" cy="662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067800" y="152400"/>
            <a:ext cx="0" cy="662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6200" y="67818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CC26147-91B9-41B2-AE8E-45D333975349}"/>
              </a:ext>
            </a:extLst>
          </p:cNvPr>
          <p:cNvSpPr/>
          <p:nvPr/>
        </p:nvSpPr>
        <p:spPr>
          <a:xfrm>
            <a:off x="304800" y="1550827"/>
            <a:ext cx="1834823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Input(Full Match Video)</a:t>
            </a:r>
            <a:endParaRPr lang="en-IN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49E29C-C344-4BD2-BE5B-50673922960D}"/>
              </a:ext>
            </a:extLst>
          </p:cNvPr>
          <p:cNvSpPr/>
          <p:nvPr/>
        </p:nvSpPr>
        <p:spPr>
          <a:xfrm>
            <a:off x="3786658" y="1566623"/>
            <a:ext cx="1834823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Extract Audio</a:t>
            </a:r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6DB12AE-15D8-4D85-B520-D5ADBC415518}"/>
              </a:ext>
            </a:extLst>
          </p:cNvPr>
          <p:cNvSpPr/>
          <p:nvPr/>
        </p:nvSpPr>
        <p:spPr>
          <a:xfrm>
            <a:off x="6682258" y="1550827"/>
            <a:ext cx="2195042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Break Audio into Chunks</a:t>
            </a:r>
            <a:endParaRPr lang="en-IN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44EBB2C-BB5F-4A68-86ED-AFF0AC4B4379}"/>
              </a:ext>
            </a:extLst>
          </p:cNvPr>
          <p:cNvSpPr/>
          <p:nvPr/>
        </p:nvSpPr>
        <p:spPr>
          <a:xfrm>
            <a:off x="6851977" y="3962028"/>
            <a:ext cx="1834823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Short time energy of every chunk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EB021F8-E61A-4D50-8865-45AEDEBE5936}"/>
              </a:ext>
            </a:extLst>
          </p:cNvPr>
          <p:cNvSpPr/>
          <p:nvPr/>
        </p:nvSpPr>
        <p:spPr>
          <a:xfrm>
            <a:off x="3696396" y="4000902"/>
            <a:ext cx="2070351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Every Chunk as Excitement or not </a:t>
            </a:r>
            <a:endParaRPr lang="en-IN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4F6A647-8CCC-4462-BDED-3826913A83B3}"/>
              </a:ext>
            </a:extLst>
          </p:cNvPr>
          <p:cNvSpPr/>
          <p:nvPr/>
        </p:nvSpPr>
        <p:spPr>
          <a:xfrm>
            <a:off x="361783" y="3991896"/>
            <a:ext cx="1834823" cy="9276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Merge all excitement clips.</a:t>
            </a:r>
            <a:endParaRPr lang="en-IN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C2D5C18-6957-4FCB-AA9F-138B6CE38693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2139623" y="2014653"/>
            <a:ext cx="1647035" cy="15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6BA3D9-D2C7-4763-B75A-349EEF503048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5621481" y="2014653"/>
            <a:ext cx="1060777" cy="15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ECF0433-E796-42CF-BBE3-3374A21D429B}"/>
              </a:ext>
            </a:extLst>
          </p:cNvPr>
          <p:cNvCxnSpPr>
            <a:stCxn id="54" idx="1"/>
            <a:endCxn id="55" idx="3"/>
          </p:cNvCxnSpPr>
          <p:nvPr/>
        </p:nvCxnSpPr>
        <p:spPr>
          <a:xfrm flipH="1" flipV="1">
            <a:off x="2196606" y="4455722"/>
            <a:ext cx="1499790" cy="9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2CBB28-7C43-4851-8C44-2FF6F9FA07DA}"/>
              </a:ext>
            </a:extLst>
          </p:cNvPr>
          <p:cNvCxnSpPr>
            <a:cxnSpLocks/>
          </p:cNvCxnSpPr>
          <p:nvPr/>
        </p:nvCxnSpPr>
        <p:spPr>
          <a:xfrm>
            <a:off x="7764913" y="2586767"/>
            <a:ext cx="8950" cy="1330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96C68D-06E4-4D93-91D3-0B56D218B7F3}"/>
              </a:ext>
            </a:extLst>
          </p:cNvPr>
          <p:cNvCxnSpPr>
            <a:cxnSpLocks/>
          </p:cNvCxnSpPr>
          <p:nvPr/>
        </p:nvCxnSpPr>
        <p:spPr>
          <a:xfrm flipH="1" flipV="1">
            <a:off x="5766747" y="4425854"/>
            <a:ext cx="1112733" cy="29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2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1102"/>
            <a:ext cx="8915400" cy="1011702"/>
          </a:xfrm>
        </p:spPr>
        <p:txBody>
          <a:bodyPr>
            <a:normAutofit/>
          </a:bodyPr>
          <a:lstStyle/>
          <a:p>
            <a:r>
              <a:rPr lang="en-US" b="1" u="sng" dirty="0"/>
              <a:t>IMPLEMENTED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15865" cy="5867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   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79D3DAFC-536C-416C-8573-9FE640284BA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6200" y="67818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200" y="1371600"/>
            <a:ext cx="0" cy="541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067800" y="1371600"/>
            <a:ext cx="0" cy="541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" y="762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678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E72F29-86C6-420C-89C7-2941A7A8F2BD}"/>
              </a:ext>
            </a:extLst>
          </p:cNvPr>
          <p:cNvSpPr/>
          <p:nvPr/>
        </p:nvSpPr>
        <p:spPr>
          <a:xfrm>
            <a:off x="609600" y="1684826"/>
            <a:ext cx="754379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used </a:t>
            </a:r>
            <a:r>
              <a:rPr lang="en-US" sz="2800" b="1" dirty="0"/>
              <a:t>“</a:t>
            </a:r>
            <a:r>
              <a:rPr lang="en-US" sz="2800" b="1" dirty="0" err="1"/>
              <a:t>librosa</a:t>
            </a:r>
            <a:r>
              <a:rPr lang="en-US" sz="2800" b="1" dirty="0"/>
              <a:t>”</a:t>
            </a:r>
            <a:r>
              <a:rPr lang="en-US" sz="2800" dirty="0"/>
              <a:t> package to get duration of audio clips.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used “</a:t>
            </a:r>
            <a:r>
              <a:rPr lang="en-US" sz="2800" b="1" dirty="0"/>
              <a:t>Matplotlib”</a:t>
            </a:r>
            <a:r>
              <a:rPr lang="en-US" sz="2800" dirty="0"/>
              <a:t> package to Visualize the chunk in the time-series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used “</a:t>
            </a:r>
            <a:r>
              <a:rPr lang="en-US" sz="2800" b="1" dirty="0" err="1"/>
              <a:t>numpy</a:t>
            </a:r>
            <a:r>
              <a:rPr lang="en-US" sz="2800" dirty="0"/>
              <a:t>” package to compute the Short Time Energy for every chunk.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6970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1102"/>
            <a:ext cx="8915400" cy="1011702"/>
          </a:xfrm>
        </p:spPr>
        <p:txBody>
          <a:bodyPr>
            <a:normAutofit/>
          </a:bodyPr>
          <a:lstStyle/>
          <a:p>
            <a:r>
              <a:rPr lang="en-US" b="1" dirty="0"/>
              <a:t>System Requirements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15865" cy="5867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   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79D3DAFC-536C-416C-8573-9FE640284BA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6200" y="67818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200" y="1371600"/>
            <a:ext cx="0" cy="541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067800" y="1371600"/>
            <a:ext cx="0" cy="5410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" y="76200"/>
            <a:ext cx="8991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67800" y="76200"/>
            <a:ext cx="0" cy="670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E72F29-86C6-420C-89C7-2941A7A8F2BD}"/>
              </a:ext>
            </a:extLst>
          </p:cNvPr>
          <p:cNvSpPr/>
          <p:nvPr/>
        </p:nvSpPr>
        <p:spPr>
          <a:xfrm>
            <a:off x="609600" y="1684826"/>
            <a:ext cx="75437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3.0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librosa</a:t>
            </a:r>
            <a:r>
              <a:rPr lang="en-US" sz="2800" dirty="0"/>
              <a:t>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Matplotlib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numpy</a:t>
            </a:r>
            <a:r>
              <a:rPr lang="en-US" sz="2800" dirty="0"/>
              <a:t>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Pandas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moviepy</a:t>
            </a:r>
            <a:r>
              <a:rPr lang="en-US" sz="2800" dirty="0"/>
              <a:t> Package</a:t>
            </a: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27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4419600"/>
          </a:xfrm>
        </p:spPr>
        <p:txBody>
          <a:bodyPr>
            <a:normAutofit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sz="6000" b="1" dirty="0"/>
              <a:t>CODE SNIPPET 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4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 </a:t>
            </a:r>
            <a:fld id="{363DF7BA-2143-4D43-98F1-98F5D57FA414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19434"/>
            <a:ext cx="9144000" cy="27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233511"/>
            <a:ext cx="9144000" cy="312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71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383</Words>
  <Application>Microsoft Office PowerPoint</Application>
  <PresentationFormat>On-screen Show (4:3)</PresentationFormat>
  <Paragraphs>72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Major Project on AUTOMATIC HIGHLIGHT  GENERATION USING PYTHON   Presented by  Kamesh Shekhar Prasad  (Registration Number : 17352214)   Under the Guidance of Mr. S. Balaji     Master of Computer Applications Department of Computer Science Pondicherry University, Karaikal Campus</vt:lpstr>
      <vt:lpstr>TABLE OF CONTENTS</vt:lpstr>
      <vt:lpstr>INTRODUCTION</vt:lpstr>
      <vt:lpstr>OBJECTIVES</vt:lpstr>
      <vt:lpstr>PowerPoint Presentation</vt:lpstr>
      <vt:lpstr>IMPLEMENTED METHODS</vt:lpstr>
      <vt:lpstr>System Requirements</vt:lpstr>
      <vt:lpstr>  CODE SNIPPET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    </vt:lpstr>
      <vt:lpstr> CONCLUSION &amp; FUTURE SCOPE</vt:lpstr>
      <vt:lpstr>  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kamesh prasad</cp:lastModifiedBy>
  <cp:revision>179</cp:revision>
  <dcterms:created xsi:type="dcterms:W3CDTF">2019-12-12T14:17:09Z</dcterms:created>
  <dcterms:modified xsi:type="dcterms:W3CDTF">2020-05-22T09:36:04Z</dcterms:modified>
</cp:coreProperties>
</file>